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43" r:id="rId2"/>
  </p:sldIdLst>
  <p:sldSz cx="12192000" cy="6858000"/>
  <p:notesSz cx="7104063" cy="102346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74" autoAdjust="0"/>
    <p:restoredTop sz="85882" autoAdjust="0"/>
  </p:normalViewPr>
  <p:slideViewPr>
    <p:cSldViewPr snapToGrid="0">
      <p:cViewPr varScale="1">
        <p:scale>
          <a:sx n="91" d="100"/>
          <a:sy n="91" d="100"/>
        </p:scale>
        <p:origin x="123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BC52B4F2-88F2-B669-6B78-A850AA01299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8736" cy="512747"/>
          </a:xfrm>
          <a:prstGeom prst="rect">
            <a:avLst/>
          </a:prstGeom>
        </p:spPr>
        <p:txBody>
          <a:bodyPr vert="horz" lIns="96652" tIns="48326" rIns="96652" bIns="48326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7975DC7-B789-3817-01C1-B43AEEFA346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4023787" y="0"/>
            <a:ext cx="3078736" cy="512747"/>
          </a:xfrm>
          <a:prstGeom prst="rect">
            <a:avLst/>
          </a:prstGeom>
        </p:spPr>
        <p:txBody>
          <a:bodyPr vert="horz" lIns="96652" tIns="48326" rIns="96652" bIns="48326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300" smtClean="0">
                <a:latin typeface="+mn-lt"/>
              </a:defRPr>
            </a:lvl1pPr>
          </a:lstStyle>
          <a:p>
            <a:pPr>
              <a:defRPr/>
            </a:pPr>
            <a:fld id="{0BD310DF-2B42-421D-8835-AC5CA0B1CCEF}" type="datetimeFigureOut">
              <a:rPr lang="en-US"/>
              <a:pPr>
                <a:defRPr/>
              </a:pPr>
              <a:t>10/16/2026</a:t>
            </a:fld>
            <a:endParaRPr lang="en-US"/>
          </a:p>
        </p:txBody>
      </p:sp>
      <p:sp>
        <p:nvSpPr>
          <p:cNvPr id="4" name="Marcador de imagen de diapositiva 3">
            <a:extLst>
              <a:ext uri="{FF2B5EF4-FFF2-40B4-BE49-F238E27FC236}">
                <a16:creationId xmlns:a16="http://schemas.microsoft.com/office/drawing/2014/main" id="{EB6DCE4C-449C-BDF6-2BA9-E01E791B1B5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2037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2" tIns="48326" rIns="96652" bIns="48326" rtlCol="0" anchor="ctr"/>
          <a:lstStyle/>
          <a:p>
            <a:pPr lvl="0"/>
            <a:endParaRPr lang="en-US" noProof="0"/>
          </a:p>
        </p:txBody>
      </p:sp>
      <p:sp>
        <p:nvSpPr>
          <p:cNvPr id="5" name="Marcador de notas 4">
            <a:extLst>
              <a:ext uri="{FF2B5EF4-FFF2-40B4-BE49-F238E27FC236}">
                <a16:creationId xmlns:a16="http://schemas.microsoft.com/office/drawing/2014/main" id="{228F67EC-9144-C8D2-405C-D7927ADE8B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0715" y="4926086"/>
            <a:ext cx="5682634" cy="4029201"/>
          </a:xfrm>
          <a:prstGeom prst="rect">
            <a:avLst/>
          </a:prstGeom>
        </p:spPr>
        <p:txBody>
          <a:bodyPr vert="horz" lIns="96652" tIns="48326" rIns="96652" bIns="48326" rtlCol="0"/>
          <a:lstStyle/>
          <a:p>
            <a:pPr lvl="0"/>
            <a:r>
              <a:rPr lang="es-ES" noProof="0"/>
              <a:t>Haga clic para modificar los estilos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  <a:endParaRPr lang="en-US" noProof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0ADDCAA-631A-D847-925F-DC9DD4C2646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1" y="9721869"/>
            <a:ext cx="3078736" cy="512745"/>
          </a:xfrm>
          <a:prstGeom prst="rect">
            <a:avLst/>
          </a:prstGeom>
        </p:spPr>
        <p:txBody>
          <a:bodyPr vert="horz" lIns="96652" tIns="48326" rIns="96652" bIns="48326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B51A0C9-B197-52D1-63BD-5E857FA5BE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4023787" y="9721869"/>
            <a:ext cx="3078736" cy="512745"/>
          </a:xfrm>
          <a:prstGeom prst="rect">
            <a:avLst/>
          </a:prstGeom>
        </p:spPr>
        <p:txBody>
          <a:bodyPr vert="horz" lIns="96652" tIns="48326" rIns="96652" bIns="48326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300" smtClean="0">
                <a:latin typeface="+mn-lt"/>
              </a:defRPr>
            </a:lvl1pPr>
          </a:lstStyle>
          <a:p>
            <a:pPr>
              <a:defRPr/>
            </a:pPr>
            <a:fld id="{39D24C63-7DF7-4547-B570-AD00448A0C0C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D24C63-7DF7-4547-B570-AD00448A0C0C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1577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876679E-2652-7BDE-1E8D-DAEC64487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DC186E-01C4-464F-A1CE-13418E8B6184}" type="datetimeFigureOut">
              <a:rPr lang="en-US"/>
              <a:pPr>
                <a:defRPr/>
              </a:pPr>
              <a:t>10/16/2026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D6765C7-AE4B-2846-5E65-7D9A8E5C5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6A38307-4914-6A93-DC23-C520E2BCDB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A6C377-EA9A-443C-BC28-80DB3EB61AD2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596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8B99837-D6E0-6B25-BCE5-A7B239C36E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5B3F62-CE8B-493D-A169-7C85BE38291E}" type="datetimeFigureOut">
              <a:rPr lang="en-US"/>
              <a:pPr>
                <a:defRPr/>
              </a:pPr>
              <a:t>10/16/2026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20F40C9-5CD3-CC26-F666-AC144D4193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6FE793A-6B18-A253-B3C3-CA3BE268D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B16FF7-2C32-4464-845F-83884AF91EE8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413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E602349-AFA5-80A7-27D5-D6174ECC8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EBE4E8-168E-49DE-A7C0-6080D9E7C71F}" type="datetimeFigureOut">
              <a:rPr lang="en-US"/>
              <a:pPr>
                <a:defRPr/>
              </a:pPr>
              <a:t>10/16/2026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6F6EF1A-93B2-367C-F6C4-CFA123B22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86D5620-B5E7-4F10-5889-82AAD808C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3E71E3-7421-4CB7-8335-230111ECED06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2900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fecha 3">
            <a:extLst>
              <a:ext uri="{FF2B5EF4-FFF2-40B4-BE49-F238E27FC236}">
                <a16:creationId xmlns:a16="http://schemas.microsoft.com/office/drawing/2014/main" id="{4D697C49-13A9-A29E-5680-B978679601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C84EF8-600A-4CC8-BD11-1148A28FA105}" type="datetimeFigureOut">
              <a:rPr lang="en-US"/>
              <a:pPr>
                <a:defRPr/>
              </a:pPr>
              <a:t>10/16/2026</a:t>
            </a:fld>
            <a:endParaRPr lang="en-US"/>
          </a:p>
        </p:txBody>
      </p:sp>
      <p:sp>
        <p:nvSpPr>
          <p:cNvPr id="6" name="Marcador de pie de página 4">
            <a:extLst>
              <a:ext uri="{FF2B5EF4-FFF2-40B4-BE49-F238E27FC236}">
                <a16:creationId xmlns:a16="http://schemas.microsoft.com/office/drawing/2014/main" id="{DB3A29A1-25C2-2A22-B81A-5AB0696A36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Marcador de número de diapositiva 5">
            <a:extLst>
              <a:ext uri="{FF2B5EF4-FFF2-40B4-BE49-F238E27FC236}">
                <a16:creationId xmlns:a16="http://schemas.microsoft.com/office/drawing/2014/main" id="{00893D29-2409-C852-2018-9E10EA66A9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4FA8D1-9FCE-47E5-AEBC-D6CE37CADE07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5532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Marcador de fecha 3">
            <a:extLst>
              <a:ext uri="{FF2B5EF4-FFF2-40B4-BE49-F238E27FC236}">
                <a16:creationId xmlns:a16="http://schemas.microsoft.com/office/drawing/2014/main" id="{084DA331-6E89-99BF-7AF4-5A015A3388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691B7B-F694-467D-8370-0FC4481C4926}" type="datetimeFigureOut">
              <a:rPr lang="en-US"/>
              <a:pPr>
                <a:defRPr/>
              </a:pPr>
              <a:t>10/16/2026</a:t>
            </a:fld>
            <a:endParaRPr lang="en-US"/>
          </a:p>
        </p:txBody>
      </p:sp>
      <p:sp>
        <p:nvSpPr>
          <p:cNvPr id="8" name="Marcador de pie de página 4">
            <a:extLst>
              <a:ext uri="{FF2B5EF4-FFF2-40B4-BE49-F238E27FC236}">
                <a16:creationId xmlns:a16="http://schemas.microsoft.com/office/drawing/2014/main" id="{2306945A-D3F7-8096-39F6-311CB9A65F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Marcador de número de diapositiva 5">
            <a:extLst>
              <a:ext uri="{FF2B5EF4-FFF2-40B4-BE49-F238E27FC236}">
                <a16:creationId xmlns:a16="http://schemas.microsoft.com/office/drawing/2014/main" id="{CCEDAF90-DED2-AC62-EC2D-DDEBD7129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D13838-A828-40DF-B0BB-5223218EEDCF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1483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3">
            <a:extLst>
              <a:ext uri="{FF2B5EF4-FFF2-40B4-BE49-F238E27FC236}">
                <a16:creationId xmlns:a16="http://schemas.microsoft.com/office/drawing/2014/main" id="{C3D8E786-CBBB-BCAD-3CA8-19F5207E7C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C768E5-325A-42C0-9AA9-698ADB1A80FD}" type="datetimeFigureOut">
              <a:rPr lang="en-US"/>
              <a:pPr>
                <a:defRPr/>
              </a:pPr>
              <a:t>10/16/2026</a:t>
            </a:fld>
            <a:endParaRPr lang="en-US"/>
          </a:p>
        </p:txBody>
      </p:sp>
      <p:sp>
        <p:nvSpPr>
          <p:cNvPr id="4" name="Marcador de pie de página 4">
            <a:extLst>
              <a:ext uri="{FF2B5EF4-FFF2-40B4-BE49-F238E27FC236}">
                <a16:creationId xmlns:a16="http://schemas.microsoft.com/office/drawing/2014/main" id="{E15489D7-C0CC-03F5-5AAC-A2C2B26EE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Marcador de número de diapositiva 5">
            <a:extLst>
              <a:ext uri="{FF2B5EF4-FFF2-40B4-BE49-F238E27FC236}">
                <a16:creationId xmlns:a16="http://schemas.microsoft.com/office/drawing/2014/main" id="{B8BD8CEE-C9D8-25BD-617C-4A2D39CD87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2E01C4-BE6C-499C-9D84-5D5D8A28FD50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622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3">
            <a:extLst>
              <a:ext uri="{FF2B5EF4-FFF2-40B4-BE49-F238E27FC236}">
                <a16:creationId xmlns:a16="http://schemas.microsoft.com/office/drawing/2014/main" id="{5D485BBF-7FD7-A186-5262-C7E4448D1F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A0FDEC-BAB3-4DAF-9D5D-C9C3E30EBE6C}" type="datetimeFigureOut">
              <a:rPr lang="en-US"/>
              <a:pPr>
                <a:defRPr/>
              </a:pPr>
              <a:t>10/16/2026</a:t>
            </a:fld>
            <a:endParaRPr lang="en-US"/>
          </a:p>
        </p:txBody>
      </p:sp>
      <p:sp>
        <p:nvSpPr>
          <p:cNvPr id="3" name="Marcador de pie de página 4">
            <a:extLst>
              <a:ext uri="{FF2B5EF4-FFF2-40B4-BE49-F238E27FC236}">
                <a16:creationId xmlns:a16="http://schemas.microsoft.com/office/drawing/2014/main" id="{AEC12195-622D-97EA-60C6-082F6FC01F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Marcador de número de diapositiva 5">
            <a:extLst>
              <a:ext uri="{FF2B5EF4-FFF2-40B4-BE49-F238E27FC236}">
                <a16:creationId xmlns:a16="http://schemas.microsoft.com/office/drawing/2014/main" id="{9F06BF28-88D0-D4B4-C144-1D8BA47ED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D2625C-163B-4E6D-AD1D-20EB3E834CDA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5741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3">
            <a:extLst>
              <a:ext uri="{FF2B5EF4-FFF2-40B4-BE49-F238E27FC236}">
                <a16:creationId xmlns:a16="http://schemas.microsoft.com/office/drawing/2014/main" id="{45B1C103-A8E8-02C3-F305-AE7CA4D12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6A95E6-C3EB-45E9-8A89-1D992E4F5013}" type="datetimeFigureOut">
              <a:rPr lang="en-US"/>
              <a:pPr>
                <a:defRPr/>
              </a:pPr>
              <a:t>10/16/2026</a:t>
            </a:fld>
            <a:endParaRPr lang="en-US"/>
          </a:p>
        </p:txBody>
      </p:sp>
      <p:sp>
        <p:nvSpPr>
          <p:cNvPr id="6" name="Marcador de pie de página 4">
            <a:extLst>
              <a:ext uri="{FF2B5EF4-FFF2-40B4-BE49-F238E27FC236}">
                <a16:creationId xmlns:a16="http://schemas.microsoft.com/office/drawing/2014/main" id="{9B67FE0E-850E-3E1E-4EC3-33F46F5023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Marcador de número de diapositiva 5">
            <a:extLst>
              <a:ext uri="{FF2B5EF4-FFF2-40B4-BE49-F238E27FC236}">
                <a16:creationId xmlns:a16="http://schemas.microsoft.com/office/drawing/2014/main" id="{53D9F126-8E32-4976-275F-2935BAB46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154B6E-7B39-4FA6-B3F9-A62332F36998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965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3">
            <a:extLst>
              <a:ext uri="{FF2B5EF4-FFF2-40B4-BE49-F238E27FC236}">
                <a16:creationId xmlns:a16="http://schemas.microsoft.com/office/drawing/2014/main" id="{ED984B5E-C418-C6B1-252A-8A1A2451B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8381BB-AF24-4D93-969C-D2739643F679}" type="datetimeFigureOut">
              <a:rPr lang="en-US"/>
              <a:pPr>
                <a:defRPr/>
              </a:pPr>
              <a:t>10/16/2026</a:t>
            </a:fld>
            <a:endParaRPr lang="en-US"/>
          </a:p>
        </p:txBody>
      </p:sp>
      <p:sp>
        <p:nvSpPr>
          <p:cNvPr id="6" name="Marcador de pie de página 4">
            <a:extLst>
              <a:ext uri="{FF2B5EF4-FFF2-40B4-BE49-F238E27FC236}">
                <a16:creationId xmlns:a16="http://schemas.microsoft.com/office/drawing/2014/main" id="{5C3032D5-7D38-583D-B5BE-3F81A01CB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Marcador de número de diapositiva 5">
            <a:extLst>
              <a:ext uri="{FF2B5EF4-FFF2-40B4-BE49-F238E27FC236}">
                <a16:creationId xmlns:a16="http://schemas.microsoft.com/office/drawing/2014/main" id="{B83E6DE9-B925-AD1F-C138-C44F5EE844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18BA8F-0503-4954-A370-E3B97CB5C93F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398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C333941-8EEC-75B9-005D-E43B2FCEAC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80B07F-24FC-4967-A1B5-886EAF2BD345}" type="datetimeFigureOut">
              <a:rPr lang="en-US"/>
              <a:pPr>
                <a:defRPr/>
              </a:pPr>
              <a:t>10/16/2026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596B5A6-B6BF-6423-7447-2AD9D8B21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CF10487-4274-121E-9ED8-5975E278A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5DDE9D-B90E-418E-8483-8FED546A047F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0077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C606E74-F6E5-5ADA-8EE2-E07B8AADA0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1DC470-0FE1-4CBA-85CC-D672E6400CDE}" type="datetimeFigureOut">
              <a:rPr lang="en-US"/>
              <a:pPr>
                <a:defRPr/>
              </a:pPr>
              <a:t>10/16/2026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716E44D-C882-22DA-1B21-0E29729D71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37F2EB7-56EB-FBB9-D37D-8C878E5DD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53388F-E4E7-4371-A4F2-9FD12205CF7D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973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Marcador de título 1">
            <a:extLst>
              <a:ext uri="{FF2B5EF4-FFF2-40B4-BE49-F238E27FC236}">
                <a16:creationId xmlns:a16="http://schemas.microsoft.com/office/drawing/2014/main" id="{E08DF3CA-C3AD-60EA-0030-2EB075DEAA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título del patrón</a:t>
            </a:r>
            <a:endParaRPr lang="en-US" altLang="es-ES"/>
          </a:p>
        </p:txBody>
      </p:sp>
      <p:sp>
        <p:nvSpPr>
          <p:cNvPr id="1027" name="Marcador de texto 2">
            <a:extLst>
              <a:ext uri="{FF2B5EF4-FFF2-40B4-BE49-F238E27FC236}">
                <a16:creationId xmlns:a16="http://schemas.microsoft.com/office/drawing/2014/main" id="{880413DD-E458-C821-1879-832FB665C2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los estilos de texto del patrón</a:t>
            </a:r>
          </a:p>
          <a:p>
            <a:pPr lvl="1"/>
            <a:r>
              <a:rPr lang="es-ES" altLang="es-ES"/>
              <a:t>Segundo nivel</a:t>
            </a:r>
          </a:p>
          <a:p>
            <a:pPr lvl="2"/>
            <a:r>
              <a:rPr lang="es-ES" altLang="es-ES"/>
              <a:t>Tercer nivel</a:t>
            </a:r>
          </a:p>
          <a:p>
            <a:pPr lvl="3"/>
            <a:r>
              <a:rPr lang="es-ES" altLang="es-ES"/>
              <a:t>Cuarto nivel</a:t>
            </a:r>
          </a:p>
          <a:p>
            <a:pPr lvl="4"/>
            <a:r>
              <a:rPr lang="es-ES" altLang="es-ES"/>
              <a:t>Quinto nivel</a:t>
            </a:r>
            <a:endParaRPr lang="en-US" altLang="es-E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1DCAD02-29A6-A48D-3D91-D280BA2D56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6974118-648A-4937-9A84-FCE81CDA6ADB}" type="datetimeFigureOut">
              <a:rPr lang="en-US"/>
              <a:pPr>
                <a:defRPr/>
              </a:pPr>
              <a:t>10/16/2026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15895FF-BEEB-1659-7294-02EBCFB726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A80D1BF-7A56-7CB8-832A-E931FFAFFC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0109AEC-201A-4893-BD37-FC052F880C02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hyperlink" Target="https://eps.us.es/relaciones-externas/movilidad/movilidad-entre-centros-universitarios-espanoles-programa-sicu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D14CA0-C89F-741D-2D61-1CFA363C27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9" name="Imagen 24" descr="Logotipo&#10;&#10;Descripción generada automáticamente">
            <a:extLst>
              <a:ext uri="{FF2B5EF4-FFF2-40B4-BE49-F238E27FC236}">
                <a16:creationId xmlns:a16="http://schemas.microsoft.com/office/drawing/2014/main" id="{9CC79648-F062-10CF-2378-4E72E3BC50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513" y="20638"/>
            <a:ext cx="1082675" cy="1017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13">
            <a:extLst>
              <a:ext uri="{FF2B5EF4-FFF2-40B4-BE49-F238E27FC236}">
                <a16:creationId xmlns:a16="http://schemas.microsoft.com/office/drawing/2014/main" id="{35FE3862-AF47-5CF0-E20A-625F4DD50632}"/>
              </a:ext>
            </a:extLst>
          </p:cNvPr>
          <p:cNvSpPr txBox="1"/>
          <p:nvPr/>
        </p:nvSpPr>
        <p:spPr>
          <a:xfrm>
            <a:off x="1046163" y="1177925"/>
            <a:ext cx="9893300" cy="1997075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algn="r" eaLnBrk="1" fontAlgn="auto" hangingPunct="1">
              <a:lnSpc>
                <a:spcPts val="5258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756" b="1" spc="96" dirty="0" err="1">
                <a:solidFill>
                  <a:schemeClr val="accent1">
                    <a:lumMod val="75000"/>
                  </a:schemeClr>
                </a:solidFill>
                <a:latin typeface="Archivo Black"/>
              </a:rPr>
              <a:t>Reunión</a:t>
            </a:r>
            <a:r>
              <a:rPr lang="en-US" sz="3756" b="1" spc="96" dirty="0">
                <a:solidFill>
                  <a:schemeClr val="accent1">
                    <a:lumMod val="75000"/>
                  </a:schemeClr>
                </a:solidFill>
                <a:latin typeface="Archivo Black"/>
              </a:rPr>
              <a:t> </a:t>
            </a:r>
            <a:r>
              <a:rPr lang="en-US" sz="3756" b="1" spc="96" dirty="0" err="1">
                <a:solidFill>
                  <a:schemeClr val="accent1">
                    <a:lumMod val="75000"/>
                  </a:schemeClr>
                </a:solidFill>
                <a:latin typeface="Archivo Black"/>
              </a:rPr>
              <a:t>informativa</a:t>
            </a:r>
            <a:r>
              <a:rPr lang="en-US" sz="3756" b="1" spc="96" dirty="0">
                <a:solidFill>
                  <a:schemeClr val="accent1">
                    <a:lumMod val="75000"/>
                  </a:schemeClr>
                </a:solidFill>
                <a:latin typeface="Archivo Black"/>
              </a:rPr>
              <a:t> “</a:t>
            </a:r>
            <a:r>
              <a:rPr lang="en-US" sz="3756" b="1" spc="96" dirty="0" err="1">
                <a:solidFill>
                  <a:schemeClr val="accent1">
                    <a:lumMod val="75000"/>
                  </a:schemeClr>
                </a:solidFill>
                <a:latin typeface="Archivo Black"/>
              </a:rPr>
              <a:t>Movilidad</a:t>
            </a:r>
            <a:r>
              <a:rPr lang="en-US" sz="3756" b="1" spc="96" dirty="0">
                <a:solidFill>
                  <a:schemeClr val="accent1">
                    <a:lumMod val="75000"/>
                  </a:schemeClr>
                </a:solidFill>
                <a:latin typeface="Archivo Black"/>
              </a:rPr>
              <a:t> </a:t>
            </a:r>
            <a:r>
              <a:rPr lang="en-US" sz="3756" b="1" spc="96" dirty="0" err="1">
                <a:solidFill>
                  <a:schemeClr val="accent1">
                    <a:lumMod val="75000"/>
                  </a:schemeClr>
                </a:solidFill>
                <a:latin typeface="Archivo Black"/>
              </a:rPr>
              <a:t>internacional</a:t>
            </a:r>
            <a:r>
              <a:rPr lang="en-US" sz="3756" b="1" spc="96" dirty="0">
                <a:solidFill>
                  <a:schemeClr val="accent1">
                    <a:lumMod val="75000"/>
                  </a:schemeClr>
                </a:solidFill>
                <a:latin typeface="Archivo Black"/>
              </a:rPr>
              <a:t>”</a:t>
            </a:r>
          </a:p>
          <a:p>
            <a:pPr algn="ctr" eaLnBrk="1" fontAlgn="auto" hangingPunct="1">
              <a:lnSpc>
                <a:spcPts val="5258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756" b="1" spc="96" dirty="0" err="1">
                <a:solidFill>
                  <a:schemeClr val="accent1">
                    <a:lumMod val="75000"/>
                  </a:schemeClr>
                </a:solidFill>
                <a:latin typeface="Archivo Black"/>
              </a:rPr>
              <a:t>Curso</a:t>
            </a:r>
            <a:r>
              <a:rPr lang="en-US" sz="3756" b="1" spc="96" dirty="0">
                <a:solidFill>
                  <a:schemeClr val="accent1">
                    <a:lumMod val="75000"/>
                  </a:schemeClr>
                </a:solidFill>
                <a:latin typeface="Archivo Black"/>
              </a:rPr>
              <a:t> 2027/28</a:t>
            </a:r>
          </a:p>
          <a:p>
            <a:pPr algn="ctr" eaLnBrk="1" fontAlgn="auto" hangingPunct="1">
              <a:lnSpc>
                <a:spcPts val="5258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3756" b="1" spc="96" dirty="0">
              <a:solidFill>
                <a:schemeClr val="accent1">
                  <a:lumMod val="75000"/>
                </a:schemeClr>
              </a:solidFill>
              <a:latin typeface="Archivo Black"/>
            </a:endParaRPr>
          </a:p>
        </p:txBody>
      </p:sp>
      <p:sp>
        <p:nvSpPr>
          <p:cNvPr id="19461" name="TextBox 20">
            <a:extLst>
              <a:ext uri="{FF2B5EF4-FFF2-40B4-BE49-F238E27FC236}">
                <a16:creationId xmlns:a16="http://schemas.microsoft.com/office/drawing/2014/main" id="{00852873-E071-85D6-7BD1-4782170F1C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0563" y="3036888"/>
            <a:ext cx="5730875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s-ES" altLang="es-ES" sz="2800" b="1" dirty="0">
                <a:solidFill>
                  <a:srgbClr val="000000"/>
                </a:solidFill>
                <a:latin typeface="Kollektif Bold"/>
              </a:rPr>
              <a:t>MIÉRCOLES, 28 OCTUBRE 2026</a:t>
            </a:r>
            <a:endParaRPr lang="en-US" altLang="es-ES" sz="2800" b="1" dirty="0">
              <a:solidFill>
                <a:srgbClr val="000000"/>
              </a:solidFill>
              <a:latin typeface="Kollektif Bold"/>
            </a:endParaRPr>
          </a:p>
          <a:p>
            <a:pPr algn="ctr" eaLnBrk="1" hangingPunct="1"/>
            <a:r>
              <a:rPr lang="en-US" altLang="es-ES" sz="2800" b="1" dirty="0">
                <a:solidFill>
                  <a:srgbClr val="000000"/>
                </a:solidFill>
                <a:latin typeface="Kollektif Bold"/>
              </a:rPr>
              <a:t>13:30</a:t>
            </a:r>
          </a:p>
          <a:p>
            <a:pPr algn="ctr" eaLnBrk="1" hangingPunct="1"/>
            <a:r>
              <a:rPr lang="en-US" altLang="es-ES" sz="2800" b="1" dirty="0">
                <a:solidFill>
                  <a:srgbClr val="000000"/>
                </a:solidFill>
                <a:latin typeface="Kollektif Bold"/>
              </a:rPr>
              <a:t>Aula 2.3</a:t>
            </a:r>
            <a:endParaRPr lang="en-US" altLang="es-ES" b="1" dirty="0">
              <a:solidFill>
                <a:srgbClr val="000000"/>
              </a:solidFill>
              <a:latin typeface="Kollektif Bold"/>
            </a:endParaRP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5CA68A2E-4282-F307-855E-D8873D67B25B}"/>
              </a:ext>
            </a:extLst>
          </p:cNvPr>
          <p:cNvSpPr txBox="1"/>
          <p:nvPr/>
        </p:nvSpPr>
        <p:spPr>
          <a:xfrm>
            <a:off x="293623" y="5504160"/>
            <a:ext cx="11761788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b="1" dirty="0">
                <a:latin typeface="+mn-lt"/>
              </a:rPr>
              <a:t>Más </a:t>
            </a:r>
            <a:r>
              <a:rPr lang="es-ES" b="1" dirty="0" err="1">
                <a:latin typeface="+mn-lt"/>
              </a:rPr>
              <a:t>info</a:t>
            </a:r>
            <a:r>
              <a:rPr lang="es-ES" dirty="0">
                <a:latin typeface="+mn-lt"/>
              </a:rPr>
              <a:t>: </a:t>
            </a:r>
            <a:r>
              <a:rPr lang="es-ES" dirty="0">
                <a:latin typeface="+mn-lt"/>
                <a:hlinkClick r:id="rId4"/>
              </a:rPr>
              <a:t>Web EPS/Relaciones Externas</a:t>
            </a:r>
            <a:endParaRPr lang="es-ES" dirty="0"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>
                <a:latin typeface="+mn-lt"/>
              </a:rPr>
              <a:t>	</a:t>
            </a:r>
          </a:p>
          <a:p>
            <a:pPr indent="89217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9463" name="CuadroTexto 25">
            <a:extLst>
              <a:ext uri="{FF2B5EF4-FFF2-40B4-BE49-F238E27FC236}">
                <a16:creationId xmlns:a16="http://schemas.microsoft.com/office/drawing/2014/main" id="{D5DFE41E-FC15-0BA4-DE7B-31B4123CEA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60229" y="6416159"/>
            <a:ext cx="390797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s-ES" altLang="es-ES" b="1" dirty="0"/>
              <a:t>Email: </a:t>
            </a:r>
            <a:r>
              <a:rPr lang="es-ES" altLang="es-ES" dirty="0"/>
              <a:t>dirinternacionaleps@us.es</a:t>
            </a:r>
            <a:endParaRPr lang="en-US" altLang="es-ES" dirty="0"/>
          </a:p>
        </p:txBody>
      </p:sp>
      <p:pic>
        <p:nvPicPr>
          <p:cNvPr id="28" name="Gráfico 27" descr="Viaje con relleno sólido">
            <a:extLst>
              <a:ext uri="{FF2B5EF4-FFF2-40B4-BE49-F238E27FC236}">
                <a16:creationId xmlns:a16="http://schemas.microsoft.com/office/drawing/2014/main" id="{4B33F6E8-93B6-3FDD-5E39-F49FD6FD49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14075" y="2136775"/>
            <a:ext cx="914400" cy="914400"/>
          </a:xfrm>
          <a:prstGeom prst="rect">
            <a:avLst/>
          </a:prstGeom>
        </p:spPr>
      </p:pic>
      <p:pic>
        <p:nvPicPr>
          <p:cNvPr id="30" name="Gráfico 29" descr="Equipaje con relleno sólido">
            <a:extLst>
              <a:ext uri="{FF2B5EF4-FFF2-40B4-BE49-F238E27FC236}">
                <a16:creationId xmlns:a16="http://schemas.microsoft.com/office/drawing/2014/main" id="{78EC846A-053B-C869-03E9-8D1ED9C559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04538" y="3114675"/>
            <a:ext cx="914400" cy="914400"/>
          </a:xfrm>
          <a:prstGeom prst="rect">
            <a:avLst/>
          </a:prstGeom>
        </p:spPr>
      </p:pic>
      <p:sp>
        <p:nvSpPr>
          <p:cNvPr id="19466" name="CuadroTexto 2">
            <a:extLst>
              <a:ext uri="{FF2B5EF4-FFF2-40B4-BE49-F238E27FC236}">
                <a16:creationId xmlns:a16="http://schemas.microsoft.com/office/drawing/2014/main" id="{8700C592-3969-B160-FF7C-53B9838432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498209"/>
            <a:ext cx="765469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s-ES" altLang="es-ES" dirty="0"/>
              <a:t>*Reunión OBLIGATORIA para estudiantes interesados en solicitar movilidad</a:t>
            </a:r>
            <a:endParaRPr lang="en-US" altLang="es-ES" dirty="0"/>
          </a:p>
        </p:txBody>
      </p:sp>
      <p:pic>
        <p:nvPicPr>
          <p:cNvPr id="2" name="Imagen 1" descr="Texto&#10;&#10;Descripción generada automáticamente con confianza media">
            <a:extLst>
              <a:ext uri="{FF2B5EF4-FFF2-40B4-BE49-F238E27FC236}">
                <a16:creationId xmlns:a16="http://schemas.microsoft.com/office/drawing/2014/main" id="{BEA1710B-6F49-3B21-862C-A6D0D25D6FA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0863" y="78828"/>
            <a:ext cx="2864548" cy="1001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92151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1895</TotalTime>
  <Words>42</Words>
  <Application>Microsoft Office PowerPoint</Application>
  <PresentationFormat>Panorámica</PresentationFormat>
  <Paragraphs>10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Archivo Black</vt:lpstr>
      <vt:lpstr>Arial</vt:lpstr>
      <vt:lpstr>Calibri</vt:lpstr>
      <vt:lpstr>Calibri Light</vt:lpstr>
      <vt:lpstr>Kollektif Bold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Ana</dc:creator>
  <cp:lastModifiedBy>ANA MARIA BELTRAN CUSTODIO</cp:lastModifiedBy>
  <cp:revision>102</cp:revision>
  <cp:lastPrinted>2024-10-16T14:35:16Z</cp:lastPrinted>
  <dcterms:created xsi:type="dcterms:W3CDTF">2021-06-02T19:11:15Z</dcterms:created>
  <dcterms:modified xsi:type="dcterms:W3CDTF">2026-10-16T21:55:35Z</dcterms:modified>
</cp:coreProperties>
</file>